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86" y="677661"/>
            <a:ext cx="4213822" cy="565412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05" y="627578"/>
            <a:ext cx="7654171" cy="56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7" y="888520"/>
            <a:ext cx="9540118" cy="501194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0" y="626686"/>
            <a:ext cx="5020574" cy="571593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788543"/>
            <a:ext cx="9030227" cy="5396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</TotalTime>
  <Words>0</Words>
  <Application>Microsoft Office PowerPoint</Application>
  <PresentationFormat>Widescreen</PresentationFormat>
  <Paragraphs>0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2020-03-17T18:09:42Z</dcterms:created>
  <dcterms:modified xsi:type="dcterms:W3CDTF">2020-03-17T19:06:13Z</dcterms:modified>
</cp:coreProperties>
</file>