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3/23/2020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3/23/2020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3/23/2020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3/23/2020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3/23/2020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3/23/2020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3/23/2020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3/23/2020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3/23/2020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3/23/2020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3/23/2020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3/23/2020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3/23/2020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3/23/2020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3/23/2020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3/23/2020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3/23/2020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3/23/2020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907" y="568414"/>
            <a:ext cx="7077357" cy="5728521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78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5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051" y="1173192"/>
            <a:ext cx="9247956" cy="4537495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6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336" y="571286"/>
            <a:ext cx="4572000" cy="5725976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40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5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248" y="563172"/>
            <a:ext cx="4382219" cy="5703366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8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1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449" y="738581"/>
            <a:ext cx="7720642" cy="5429497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06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21</TotalTime>
  <Words>0</Words>
  <Application>Microsoft Office PowerPoint</Application>
  <PresentationFormat>Widescreen</PresentationFormat>
  <Paragraphs>0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Century Gothic</vt:lpstr>
      <vt:lpstr>Wingdings 3</vt:lpstr>
      <vt:lpstr>Ion Boardroom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3</cp:revision>
  <dcterms:created xsi:type="dcterms:W3CDTF">2020-03-23T11:45:09Z</dcterms:created>
  <dcterms:modified xsi:type="dcterms:W3CDTF">2020-03-23T12:06:16Z</dcterms:modified>
</cp:coreProperties>
</file>