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02" y="556464"/>
            <a:ext cx="6392173" cy="573217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6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5" y="607637"/>
            <a:ext cx="4382219" cy="554917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6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34" y="651065"/>
            <a:ext cx="4201064" cy="561728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81" y="670733"/>
            <a:ext cx="4149306" cy="544922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3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1" y="1085137"/>
            <a:ext cx="6737230" cy="475168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6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</TotalTime>
  <Words>0</Words>
  <Application>Microsoft Office PowerPoint</Application>
  <PresentationFormat>Widescreen</PresentationFormat>
  <Paragraphs>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2020-03-23T12:14:01Z</dcterms:created>
  <dcterms:modified xsi:type="dcterms:W3CDTF">2020-03-23T12:31:44Z</dcterms:modified>
</cp:coreProperties>
</file>